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3"/>
  </p:notesMasterIdLst>
  <p:sldIdLst>
    <p:sldId id="256" r:id="rId2"/>
  </p:sldIdLst>
  <p:sldSz cx="9144000" cy="5143500" type="screen16x9"/>
  <p:notesSz cx="6858000" cy="9144000"/>
  <p:embeddedFontLst>
    <p:embeddedFont>
      <p:font typeface="Lato" panose="020B0604020202020204" charset="0"/>
      <p:regular r:id="rId4"/>
      <p:bold r:id="rId5"/>
      <p:italic r:id="rId6"/>
      <p:boldItalic r:id="rId7"/>
    </p:embeddedFont>
    <p:embeddedFont>
      <p:font typeface="Raleway" panose="020B060402020202020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57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 descr="Component Detail"/>
          <p:cNvPicPr preferRelativeResize="0"/>
          <p:nvPr/>
        </p:nvPicPr>
        <p:blipFill rotWithShape="1">
          <a:blip r:embed="rId4">
            <a:alphaModFix/>
          </a:blip>
          <a:srcRect t="3655" b="20500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 descr="Portrait-oriented black smaptphone"/>
          <p:cNvPicPr preferRelativeResize="0"/>
          <p:nvPr/>
        </p:nvPicPr>
        <p:blipFill rotWithShape="1">
          <a:blip r:embed="rId5">
            <a:alphaModFix/>
          </a:blip>
          <a:srcRect r="1998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sp>
        <p:nvSpPr>
          <p:cNvPr id="138" name="Google Shape;138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Rajvee Shah</a:t>
            </a:r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subTitle" idx="1"/>
          </p:nvPr>
        </p:nvSpPr>
        <p:spPr>
          <a:xfrm>
            <a:off x="526213" y="2149750"/>
            <a:ext cx="4163413" cy="18058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Hello everybody,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I </a:t>
            </a:r>
            <a:r>
              <a:rPr lang="en"/>
              <a:t>have </a:t>
            </a:r>
            <a:r>
              <a:rPr lang="en" smtClean="0"/>
              <a:t>successfully completed </a:t>
            </a:r>
            <a:r>
              <a:rPr lang="en"/>
              <a:t>my </a:t>
            </a:r>
            <a:r>
              <a:rPr lang="en" smtClean="0"/>
              <a:t>	</a:t>
            </a:r>
            <a:r>
              <a:rPr lang="en" smtClean="0"/>
              <a:t>Task-3 </a:t>
            </a:r>
            <a:r>
              <a:rPr lang="en" smtClean="0"/>
              <a:t>of level-2 glad to share my 	work with all of you.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		</a:t>
            </a:r>
            <a:r>
              <a:rPr lang="en" dirty="0" smtClean="0"/>
              <a:t>		Keep </a:t>
            </a:r>
            <a:r>
              <a:rPr lang="en" dirty="0"/>
              <a:t>watching….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pic>
        <p:nvPicPr>
          <p:cNvPr id="140" name="Google Shape;140;p17" descr="Mobile View"/>
          <p:cNvPicPr preferRelativeResize="0"/>
          <p:nvPr/>
        </p:nvPicPr>
        <p:blipFill rotWithShape="1">
          <a:blip r:embed="rId6">
            <a:alphaModFix/>
          </a:blip>
          <a:srcRect l="-384" r="23473" b="16352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5</Words>
  <Application>Microsoft Office PowerPoint</Application>
  <PresentationFormat>On-screen Show (16:9)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Lato</vt:lpstr>
      <vt:lpstr>Raleway</vt:lpstr>
      <vt:lpstr>Arial</vt:lpstr>
      <vt:lpstr>Streamline</vt:lpstr>
      <vt:lpstr>Rajvee Shah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Rajvee Shah</dc:title>
  <cp:lastModifiedBy>Admin</cp:lastModifiedBy>
  <cp:revision>7</cp:revision>
  <dcterms:modified xsi:type="dcterms:W3CDTF">2022-06-19T10:26:23Z</dcterms:modified>
</cp:coreProperties>
</file>